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801600" cy="9601200" type="A3"/>
  <p:notesSz cx="9144000" cy="6858000"/>
  <p:defaultTextStyle>
    <a:defPPr>
      <a:defRPr lang="ja-JP"/>
    </a:defPPr>
    <a:lvl1pPr marL="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132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B675-3922-450D-9870-ECAF8923C7AB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6803-53F8-4A7E-B0F3-954E8CD33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6592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B675-3922-450D-9870-ECAF8923C7AB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6803-53F8-4A7E-B0F3-954E8CD33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4163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B675-3922-450D-9870-ECAF8923C7AB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6803-53F8-4A7E-B0F3-954E8CD33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9719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B675-3922-450D-9870-ECAF8923C7AB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6803-53F8-4A7E-B0F3-954E8CD33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502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B675-3922-450D-9870-ECAF8923C7AB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6803-53F8-4A7E-B0F3-954E8CD33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9584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B675-3922-450D-9870-ECAF8923C7AB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6803-53F8-4A7E-B0F3-954E8CD33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418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B675-3922-450D-9870-ECAF8923C7AB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6803-53F8-4A7E-B0F3-954E8CD33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9647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B675-3922-450D-9870-ECAF8923C7AB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6803-53F8-4A7E-B0F3-954E8CD33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297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B675-3922-450D-9870-ECAF8923C7AB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6803-53F8-4A7E-B0F3-954E8CD33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538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B675-3922-450D-9870-ECAF8923C7AB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6803-53F8-4A7E-B0F3-954E8CD33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485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B675-3922-450D-9870-ECAF8923C7AB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6803-53F8-4A7E-B0F3-954E8CD33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1818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8B675-3922-450D-9870-ECAF8923C7AB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E6803-53F8-4A7E-B0F3-954E8CD330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662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ソース画像を表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09" y="-37462"/>
            <a:ext cx="12811109" cy="9638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flipV="1">
            <a:off x="880110" y="-768096"/>
            <a:ext cx="10238994" cy="1279273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80110" y="1091599"/>
            <a:ext cx="11041380" cy="60918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ja-JP" sz="5400" b="1" dirty="0">
                <a:solidFill>
                  <a:srgbClr val="FF0000"/>
                </a:solidFill>
              </a:rPr>
              <a:t>クリスマスくじ引きイベント！</a:t>
            </a:r>
            <a:r>
              <a:rPr lang="ja-JP" altLang="ja-JP" sz="5400" dirty="0">
                <a:solidFill>
                  <a:srgbClr val="FF0000"/>
                </a:solidFill>
              </a:rPr>
              <a:t/>
            </a:r>
            <a:br>
              <a:rPr lang="ja-JP" altLang="ja-JP" sz="5400" dirty="0">
                <a:solidFill>
                  <a:srgbClr val="FF0000"/>
                </a:solidFill>
              </a:rPr>
            </a:br>
            <a:r>
              <a:rPr lang="ja-JP" altLang="ja-JP" sz="3600" b="1" dirty="0">
                <a:solidFill>
                  <a:srgbClr val="FF0000"/>
                </a:solidFill>
              </a:rPr>
              <a:t>～サンタさんからの贈り物～</a:t>
            </a:r>
            <a:r>
              <a:rPr lang="ja-JP" altLang="en-US" sz="3200" dirty="0"/>
              <a:t/>
            </a:r>
            <a:br>
              <a:rPr lang="ja-JP" altLang="en-US" sz="3200" dirty="0"/>
            </a:br>
            <a:endParaRPr lang="en-US" altLang="ja-JP" sz="3200" dirty="0" smtClean="0"/>
          </a:p>
          <a:p>
            <a:pPr marL="0" indent="0" algn="ctr">
              <a:buNone/>
            </a:pPr>
            <a:r>
              <a:rPr lang="ja-JP" altLang="en-US" sz="3200" b="1" dirty="0"/>
              <a:t>先着</a:t>
            </a:r>
            <a:r>
              <a:rPr lang="en-US" altLang="ja-JP" sz="3200" b="1" dirty="0">
                <a:solidFill>
                  <a:srgbClr val="FF0000"/>
                </a:solidFill>
              </a:rPr>
              <a:t>100</a:t>
            </a:r>
            <a:r>
              <a:rPr lang="ja-JP" altLang="en-US" sz="3200" b="1" dirty="0">
                <a:solidFill>
                  <a:srgbClr val="FF0000"/>
                </a:solidFill>
              </a:rPr>
              <a:t>名様</a:t>
            </a:r>
            <a:r>
              <a:rPr lang="ja-JP" altLang="en-US" sz="3200" b="1" dirty="0"/>
              <a:t>に</a:t>
            </a:r>
            <a:r>
              <a:rPr lang="ja-JP" altLang="en-US" sz="3200" b="1" dirty="0">
                <a:solidFill>
                  <a:srgbClr val="FF0000"/>
                </a:solidFill>
              </a:rPr>
              <a:t>外れなし</a:t>
            </a:r>
            <a:r>
              <a:rPr lang="ja-JP" altLang="en-US" sz="3200" b="1" dirty="0"/>
              <a:t>のくじ引きイベント開催！</a:t>
            </a:r>
            <a:endParaRPr lang="en-US" altLang="ja-JP" sz="3200" b="1" dirty="0"/>
          </a:p>
          <a:p>
            <a:pPr marL="0" indent="0" algn="ctr">
              <a:buNone/>
            </a:pPr>
            <a:r>
              <a:rPr lang="ja-JP" altLang="en-US" sz="3600" b="1" dirty="0" smtClean="0">
                <a:solidFill>
                  <a:srgbClr val="FF0000"/>
                </a:solidFill>
              </a:rPr>
              <a:t>〇日</a:t>
            </a:r>
            <a:r>
              <a:rPr lang="ja-JP" altLang="en-US" sz="3600" b="1" dirty="0">
                <a:solidFill>
                  <a:srgbClr val="FF0000"/>
                </a:solidFill>
              </a:rPr>
              <a:t>程</a:t>
            </a:r>
            <a:r>
              <a:rPr lang="en-US" altLang="ja-JP" sz="3600" b="1" dirty="0">
                <a:solidFill>
                  <a:srgbClr val="FF0000"/>
                </a:solidFill>
              </a:rPr>
              <a:t>12</a:t>
            </a:r>
            <a:r>
              <a:rPr lang="ja-JP" altLang="en-US" sz="3600" b="1" dirty="0">
                <a:solidFill>
                  <a:srgbClr val="FF0000"/>
                </a:solidFill>
              </a:rPr>
              <a:t>月</a:t>
            </a:r>
            <a:r>
              <a:rPr lang="en-US" altLang="ja-JP" sz="3600" b="1" dirty="0">
                <a:solidFill>
                  <a:srgbClr val="FF0000"/>
                </a:solidFill>
              </a:rPr>
              <a:t>20</a:t>
            </a:r>
            <a:r>
              <a:rPr lang="ja-JP" altLang="en-US" sz="3600" b="1" dirty="0">
                <a:solidFill>
                  <a:srgbClr val="FF0000"/>
                </a:solidFill>
              </a:rPr>
              <a:t>日～</a:t>
            </a:r>
            <a:r>
              <a:rPr lang="en-US" altLang="ja-JP" sz="3600" b="1" dirty="0">
                <a:solidFill>
                  <a:srgbClr val="FF0000"/>
                </a:solidFill>
              </a:rPr>
              <a:t>24</a:t>
            </a:r>
            <a:r>
              <a:rPr lang="ja-JP" altLang="en-US" sz="3600" b="1" dirty="0">
                <a:solidFill>
                  <a:srgbClr val="FF0000"/>
                </a:solidFill>
              </a:rPr>
              <a:t>日（月～金）</a:t>
            </a:r>
            <a:endParaRPr lang="en-US" altLang="ja-JP" sz="36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ja-JP" altLang="en-US" sz="3200" b="1" dirty="0" smtClean="0"/>
              <a:t>店長</a:t>
            </a:r>
            <a:r>
              <a:rPr lang="ja-JP" altLang="en-US" sz="3200" b="1" dirty="0"/>
              <a:t>賞　お菓子＋ボディケア</a:t>
            </a:r>
            <a:r>
              <a:rPr lang="en-US" altLang="ja-JP" sz="3200" b="1" dirty="0"/>
              <a:t>60</a:t>
            </a:r>
            <a:r>
              <a:rPr lang="ja-JP" altLang="en-US" sz="3200" b="1" dirty="0"/>
              <a:t>分無料券！　</a:t>
            </a:r>
            <a:endParaRPr lang="en-US" altLang="ja-JP" sz="3200" b="1" dirty="0"/>
          </a:p>
          <a:p>
            <a:pPr marL="0" indent="0" algn="ctr">
              <a:buNone/>
            </a:pPr>
            <a:r>
              <a:rPr lang="ja-JP" altLang="en-US" sz="3200" b="1" dirty="0" smtClean="0"/>
              <a:t>スタッフ</a:t>
            </a:r>
            <a:r>
              <a:rPr lang="ja-JP" altLang="en-US" sz="3200" b="1" dirty="0"/>
              <a:t>賞　お菓子＋</a:t>
            </a:r>
            <a:r>
              <a:rPr lang="ja-JP" altLang="en-US" sz="3200" b="1" dirty="0" smtClean="0"/>
              <a:t>景品（</a:t>
            </a:r>
            <a:r>
              <a:rPr lang="ja-JP" altLang="en-US" sz="3200" b="1" dirty="0"/>
              <a:t>何が当たるかお楽しみ）</a:t>
            </a:r>
            <a:endParaRPr lang="en-US" altLang="ja-JP" sz="3200" b="1" dirty="0"/>
          </a:p>
          <a:p>
            <a:pPr marL="0" indent="0" algn="ctr">
              <a:buNone/>
            </a:pPr>
            <a:r>
              <a:rPr lang="ja-JP" altLang="en-US" sz="3200" b="1" dirty="0"/>
              <a:t>＋</a:t>
            </a:r>
            <a:r>
              <a:rPr lang="en-US" altLang="ja-JP" sz="3200" b="1" dirty="0" smtClean="0"/>
              <a:t>10</a:t>
            </a:r>
            <a:r>
              <a:rPr lang="ja-JP" altLang="en-US" sz="3200" b="1" dirty="0"/>
              <a:t>分サービス券</a:t>
            </a:r>
            <a:r>
              <a:rPr lang="ja-JP" altLang="en-US" sz="3200" b="1" dirty="0" smtClean="0"/>
              <a:t>！</a:t>
            </a:r>
            <a:endParaRPr lang="en-US" altLang="ja-JP" sz="3200" b="1" dirty="0"/>
          </a:p>
          <a:p>
            <a:pPr marL="0" indent="0" algn="ctr">
              <a:buNone/>
            </a:pPr>
            <a:r>
              <a:rPr lang="ja-JP" altLang="en-US" sz="3200" b="1" dirty="0"/>
              <a:t>　その他　素敵な景品が当たるよ！</a:t>
            </a:r>
            <a:endParaRPr lang="en-US" altLang="ja-JP" sz="3200" b="1" dirty="0"/>
          </a:p>
          <a:p>
            <a:endParaRPr lang="ja-JP" altLang="en-US" sz="1600" dirty="0"/>
          </a:p>
          <a:p>
            <a:endParaRPr lang="ja-JP" altLang="en-US" sz="1600" dirty="0"/>
          </a:p>
          <a:p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64054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412</TotalTime>
  <Words>4</Words>
  <Application>Microsoft Office PowerPoint</Application>
  <PresentationFormat>A3 297x420 mm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クリスマスくじ引きイベント！ ～サンタさんからの贈り物～ </dc:title>
  <dc:creator>島田 直樹</dc:creator>
  <cp:lastModifiedBy>島田 直樹</cp:lastModifiedBy>
  <cp:revision>12</cp:revision>
  <dcterms:created xsi:type="dcterms:W3CDTF">2021-12-03T10:36:35Z</dcterms:created>
  <dcterms:modified xsi:type="dcterms:W3CDTF">2021-12-09T04:46:08Z</dcterms:modified>
</cp:coreProperties>
</file>